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4D73"/>
    <a:srgbClr val="46328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500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rgbClr val="0A7682"/>
                </a:solidFill>
                <a:latin typeface="Montserrat-Medium"/>
                <a:cs typeface="Montserrat-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rgbClr val="0A7682"/>
                </a:solidFill>
                <a:latin typeface="Montserrat-Medium"/>
                <a:cs typeface="Montserrat-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rgbClr val="0A7682"/>
                </a:solidFill>
                <a:latin typeface="Montserrat-Medium"/>
                <a:cs typeface="Montserrat-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296730" y="4664405"/>
            <a:ext cx="4395470" cy="2895600"/>
          </a:xfrm>
          <a:custGeom>
            <a:avLst/>
            <a:gdLst/>
            <a:ahLst/>
            <a:cxnLst/>
            <a:rect l="l" t="t" r="r" b="b"/>
            <a:pathLst>
              <a:path w="4395470" h="2895600">
                <a:moveTo>
                  <a:pt x="2507466" y="660399"/>
                </a:moveTo>
                <a:lnTo>
                  <a:pt x="2354944" y="660399"/>
                </a:lnTo>
                <a:lnTo>
                  <a:pt x="2303311" y="673099"/>
                </a:lnTo>
                <a:lnTo>
                  <a:pt x="2257852" y="685799"/>
                </a:lnTo>
                <a:lnTo>
                  <a:pt x="2214964" y="698499"/>
                </a:lnTo>
                <a:lnTo>
                  <a:pt x="2174678" y="723899"/>
                </a:lnTo>
                <a:lnTo>
                  <a:pt x="2137026" y="749299"/>
                </a:lnTo>
                <a:lnTo>
                  <a:pt x="2102039" y="787399"/>
                </a:lnTo>
                <a:lnTo>
                  <a:pt x="2069748" y="825499"/>
                </a:lnTo>
                <a:lnTo>
                  <a:pt x="2040186" y="863599"/>
                </a:lnTo>
                <a:lnTo>
                  <a:pt x="2013383" y="914399"/>
                </a:lnTo>
                <a:lnTo>
                  <a:pt x="1996456" y="952499"/>
                </a:lnTo>
                <a:lnTo>
                  <a:pt x="1983148" y="990599"/>
                </a:lnTo>
                <a:lnTo>
                  <a:pt x="1973439" y="1028699"/>
                </a:lnTo>
                <a:lnTo>
                  <a:pt x="1967305" y="1066799"/>
                </a:lnTo>
                <a:lnTo>
                  <a:pt x="1964724" y="1117599"/>
                </a:lnTo>
                <a:lnTo>
                  <a:pt x="1965673" y="1155699"/>
                </a:lnTo>
                <a:lnTo>
                  <a:pt x="1970130" y="1206499"/>
                </a:lnTo>
                <a:lnTo>
                  <a:pt x="1978073" y="1257299"/>
                </a:lnTo>
                <a:lnTo>
                  <a:pt x="1989478" y="1295399"/>
                </a:lnTo>
                <a:lnTo>
                  <a:pt x="2004324" y="1346199"/>
                </a:lnTo>
                <a:lnTo>
                  <a:pt x="2022587" y="1396999"/>
                </a:lnTo>
                <a:lnTo>
                  <a:pt x="2044246" y="1447799"/>
                </a:lnTo>
                <a:lnTo>
                  <a:pt x="2069278" y="1498599"/>
                </a:lnTo>
                <a:lnTo>
                  <a:pt x="2097660" y="1549399"/>
                </a:lnTo>
                <a:lnTo>
                  <a:pt x="2114320" y="1574799"/>
                </a:lnTo>
                <a:lnTo>
                  <a:pt x="2132666" y="1612899"/>
                </a:lnTo>
                <a:lnTo>
                  <a:pt x="2152771" y="1638299"/>
                </a:lnTo>
                <a:lnTo>
                  <a:pt x="2174711" y="1663699"/>
                </a:lnTo>
                <a:lnTo>
                  <a:pt x="2198558" y="1701799"/>
                </a:lnTo>
                <a:lnTo>
                  <a:pt x="2224388" y="1727199"/>
                </a:lnTo>
                <a:lnTo>
                  <a:pt x="2252274" y="1765299"/>
                </a:lnTo>
                <a:lnTo>
                  <a:pt x="2282289" y="1803399"/>
                </a:lnTo>
                <a:lnTo>
                  <a:pt x="2314509" y="1828799"/>
                </a:lnTo>
                <a:lnTo>
                  <a:pt x="2349007" y="1866899"/>
                </a:lnTo>
                <a:lnTo>
                  <a:pt x="2385858" y="1904999"/>
                </a:lnTo>
                <a:lnTo>
                  <a:pt x="2425134" y="1930399"/>
                </a:lnTo>
                <a:lnTo>
                  <a:pt x="2466912" y="1968499"/>
                </a:lnTo>
                <a:lnTo>
                  <a:pt x="2511263" y="2006599"/>
                </a:lnTo>
                <a:lnTo>
                  <a:pt x="2558263" y="2044699"/>
                </a:lnTo>
                <a:lnTo>
                  <a:pt x="2607985" y="2082799"/>
                </a:lnTo>
                <a:lnTo>
                  <a:pt x="2660504" y="2108199"/>
                </a:lnTo>
                <a:lnTo>
                  <a:pt x="2715893" y="2146299"/>
                </a:lnTo>
                <a:lnTo>
                  <a:pt x="2774227" y="2184399"/>
                </a:lnTo>
                <a:lnTo>
                  <a:pt x="2734572" y="2197099"/>
                </a:lnTo>
                <a:lnTo>
                  <a:pt x="2694237" y="2222499"/>
                </a:lnTo>
                <a:lnTo>
                  <a:pt x="2611582" y="2247899"/>
                </a:lnTo>
                <a:lnTo>
                  <a:pt x="2569289" y="2273299"/>
                </a:lnTo>
                <a:lnTo>
                  <a:pt x="2482841" y="2298699"/>
                </a:lnTo>
                <a:lnTo>
                  <a:pt x="2438713" y="2324099"/>
                </a:lnTo>
                <a:lnTo>
                  <a:pt x="2302881" y="2362199"/>
                </a:lnTo>
                <a:lnTo>
                  <a:pt x="2256500" y="2387599"/>
                </a:lnTo>
                <a:lnTo>
                  <a:pt x="2065819" y="2438399"/>
                </a:lnTo>
                <a:lnTo>
                  <a:pt x="2016929" y="2463799"/>
                </a:lnTo>
                <a:lnTo>
                  <a:pt x="1610382" y="2565399"/>
                </a:lnTo>
                <a:lnTo>
                  <a:pt x="1557842" y="2590799"/>
                </a:lnTo>
                <a:lnTo>
                  <a:pt x="1181387" y="2679699"/>
                </a:lnTo>
                <a:lnTo>
                  <a:pt x="1126534" y="2679699"/>
                </a:lnTo>
                <a:lnTo>
                  <a:pt x="680681" y="2781299"/>
                </a:lnTo>
                <a:lnTo>
                  <a:pt x="624276" y="2781299"/>
                </a:lnTo>
                <a:lnTo>
                  <a:pt x="397759" y="2832099"/>
                </a:lnTo>
                <a:lnTo>
                  <a:pt x="340973" y="2832099"/>
                </a:lnTo>
                <a:lnTo>
                  <a:pt x="170459" y="2870199"/>
                </a:lnTo>
                <a:lnTo>
                  <a:pt x="113615" y="2870199"/>
                </a:lnTo>
                <a:lnTo>
                  <a:pt x="0" y="2895599"/>
                </a:lnTo>
                <a:lnTo>
                  <a:pt x="951298" y="2895599"/>
                </a:lnTo>
                <a:lnTo>
                  <a:pt x="1107964" y="2857499"/>
                </a:lnTo>
                <a:lnTo>
                  <a:pt x="1160516" y="2857499"/>
                </a:lnTo>
                <a:lnTo>
                  <a:pt x="1741748" y="2717799"/>
                </a:lnTo>
                <a:lnTo>
                  <a:pt x="1794269" y="2692399"/>
                </a:lnTo>
                <a:lnTo>
                  <a:pt x="2054097" y="2628899"/>
                </a:lnTo>
                <a:lnTo>
                  <a:pt x="2105343" y="2603499"/>
                </a:lnTo>
                <a:lnTo>
                  <a:pt x="2257227" y="2565399"/>
                </a:lnTo>
                <a:lnTo>
                  <a:pt x="2307159" y="2539999"/>
                </a:lnTo>
                <a:lnTo>
                  <a:pt x="2405837" y="2514599"/>
                </a:lnTo>
                <a:lnTo>
                  <a:pt x="2454536" y="2489199"/>
                </a:lnTo>
                <a:lnTo>
                  <a:pt x="2550541" y="2463799"/>
                </a:lnTo>
                <a:lnTo>
                  <a:pt x="2597800" y="2438399"/>
                </a:lnTo>
                <a:lnTo>
                  <a:pt x="2644531" y="2425699"/>
                </a:lnTo>
                <a:lnTo>
                  <a:pt x="2690713" y="2400299"/>
                </a:lnTo>
                <a:lnTo>
                  <a:pt x="2736320" y="2387599"/>
                </a:lnTo>
                <a:lnTo>
                  <a:pt x="2781330" y="2362199"/>
                </a:lnTo>
                <a:lnTo>
                  <a:pt x="2825720" y="2349499"/>
                </a:lnTo>
                <a:lnTo>
                  <a:pt x="2869467" y="2324099"/>
                </a:lnTo>
                <a:lnTo>
                  <a:pt x="2912546" y="2311399"/>
                </a:lnTo>
                <a:lnTo>
                  <a:pt x="2954936" y="2285999"/>
                </a:lnTo>
                <a:lnTo>
                  <a:pt x="4395272" y="2285999"/>
                </a:lnTo>
                <a:lnTo>
                  <a:pt x="4395272" y="2247899"/>
                </a:lnTo>
                <a:lnTo>
                  <a:pt x="3645324" y="2247899"/>
                </a:lnTo>
                <a:lnTo>
                  <a:pt x="3595054" y="2235199"/>
                </a:lnTo>
                <a:lnTo>
                  <a:pt x="3453310" y="2235199"/>
                </a:lnTo>
                <a:lnTo>
                  <a:pt x="3409308" y="2222499"/>
                </a:lnTo>
                <a:lnTo>
                  <a:pt x="3326573" y="2222499"/>
                </a:lnTo>
                <a:lnTo>
                  <a:pt x="3287975" y="2209799"/>
                </a:lnTo>
                <a:lnTo>
                  <a:pt x="3251311" y="2197099"/>
                </a:lnTo>
                <a:lnTo>
                  <a:pt x="3216650" y="2197099"/>
                </a:lnTo>
                <a:lnTo>
                  <a:pt x="3184058" y="2184399"/>
                </a:lnTo>
                <a:lnTo>
                  <a:pt x="3153602" y="2184399"/>
                </a:lnTo>
                <a:lnTo>
                  <a:pt x="3193248" y="2158999"/>
                </a:lnTo>
                <a:lnTo>
                  <a:pt x="3233177" y="2120899"/>
                </a:lnTo>
                <a:lnTo>
                  <a:pt x="3273247" y="2095499"/>
                </a:lnTo>
                <a:lnTo>
                  <a:pt x="2962060" y="2095499"/>
                </a:lnTo>
                <a:lnTo>
                  <a:pt x="2896041" y="2057399"/>
                </a:lnTo>
                <a:lnTo>
                  <a:pt x="2832994" y="2019299"/>
                </a:lnTo>
                <a:lnTo>
                  <a:pt x="2772890" y="1981199"/>
                </a:lnTo>
                <a:lnTo>
                  <a:pt x="2715699" y="1943099"/>
                </a:lnTo>
                <a:lnTo>
                  <a:pt x="2661393" y="1904999"/>
                </a:lnTo>
                <a:lnTo>
                  <a:pt x="2609941" y="1866899"/>
                </a:lnTo>
                <a:lnTo>
                  <a:pt x="2561314" y="1828799"/>
                </a:lnTo>
                <a:lnTo>
                  <a:pt x="2515483" y="1790699"/>
                </a:lnTo>
                <a:lnTo>
                  <a:pt x="2472418" y="1752599"/>
                </a:lnTo>
                <a:lnTo>
                  <a:pt x="2432090" y="1701799"/>
                </a:lnTo>
                <a:lnTo>
                  <a:pt x="2394468" y="1663699"/>
                </a:lnTo>
                <a:lnTo>
                  <a:pt x="2359524" y="1625599"/>
                </a:lnTo>
                <a:lnTo>
                  <a:pt x="2327229" y="1587499"/>
                </a:lnTo>
                <a:lnTo>
                  <a:pt x="2297552" y="1549399"/>
                </a:lnTo>
                <a:lnTo>
                  <a:pt x="2270464" y="1511299"/>
                </a:lnTo>
                <a:lnTo>
                  <a:pt x="2245936" y="1460499"/>
                </a:lnTo>
                <a:lnTo>
                  <a:pt x="2223938" y="1422399"/>
                </a:lnTo>
                <a:lnTo>
                  <a:pt x="2204441" y="1384299"/>
                </a:lnTo>
                <a:lnTo>
                  <a:pt x="2187415" y="1346199"/>
                </a:lnTo>
                <a:lnTo>
                  <a:pt x="2172831" y="1320799"/>
                </a:lnTo>
                <a:lnTo>
                  <a:pt x="2160659" y="1282699"/>
                </a:lnTo>
                <a:lnTo>
                  <a:pt x="2150869" y="1244599"/>
                </a:lnTo>
                <a:lnTo>
                  <a:pt x="2143433" y="1206499"/>
                </a:lnTo>
                <a:lnTo>
                  <a:pt x="2138321" y="1181099"/>
                </a:lnTo>
                <a:lnTo>
                  <a:pt x="2135503" y="1142999"/>
                </a:lnTo>
                <a:lnTo>
                  <a:pt x="2134949" y="1117599"/>
                </a:lnTo>
                <a:lnTo>
                  <a:pt x="2136631" y="1092199"/>
                </a:lnTo>
                <a:lnTo>
                  <a:pt x="2140519" y="1054099"/>
                </a:lnTo>
                <a:lnTo>
                  <a:pt x="2146583" y="1028699"/>
                </a:lnTo>
                <a:lnTo>
                  <a:pt x="2154794" y="1015999"/>
                </a:lnTo>
                <a:lnTo>
                  <a:pt x="2165123" y="990599"/>
                </a:lnTo>
                <a:lnTo>
                  <a:pt x="2193836" y="939799"/>
                </a:lnTo>
                <a:lnTo>
                  <a:pt x="2226150" y="901699"/>
                </a:lnTo>
                <a:lnTo>
                  <a:pt x="2262226" y="876299"/>
                </a:lnTo>
                <a:lnTo>
                  <a:pt x="2302226" y="850899"/>
                </a:lnTo>
                <a:lnTo>
                  <a:pt x="2346314" y="838199"/>
                </a:lnTo>
                <a:lnTo>
                  <a:pt x="2354858" y="825499"/>
                </a:lnTo>
                <a:lnTo>
                  <a:pt x="2883399" y="825499"/>
                </a:lnTo>
                <a:lnTo>
                  <a:pt x="2887404" y="787399"/>
                </a:lnTo>
                <a:lnTo>
                  <a:pt x="2892954" y="749299"/>
                </a:lnTo>
                <a:lnTo>
                  <a:pt x="2896541" y="723899"/>
                </a:lnTo>
                <a:lnTo>
                  <a:pt x="2723516" y="723899"/>
                </a:lnTo>
                <a:lnTo>
                  <a:pt x="2686473" y="698499"/>
                </a:lnTo>
                <a:lnTo>
                  <a:pt x="2645842" y="685799"/>
                </a:lnTo>
                <a:lnTo>
                  <a:pt x="2602128" y="673099"/>
                </a:lnTo>
                <a:lnTo>
                  <a:pt x="2555835" y="673099"/>
                </a:lnTo>
                <a:lnTo>
                  <a:pt x="2507466" y="660399"/>
                </a:lnTo>
                <a:close/>
              </a:path>
              <a:path w="4395470" h="2895600">
                <a:moveTo>
                  <a:pt x="3814750" y="2400299"/>
                </a:moveTo>
                <a:lnTo>
                  <a:pt x="3473842" y="2400299"/>
                </a:lnTo>
                <a:lnTo>
                  <a:pt x="3535635" y="2412999"/>
                </a:lnTo>
                <a:lnTo>
                  <a:pt x="3768493" y="2412999"/>
                </a:lnTo>
                <a:lnTo>
                  <a:pt x="3814750" y="2400299"/>
                </a:lnTo>
                <a:close/>
              </a:path>
              <a:path w="4395470" h="2895600">
                <a:moveTo>
                  <a:pt x="3961887" y="2387599"/>
                </a:moveTo>
                <a:lnTo>
                  <a:pt x="3356123" y="2387599"/>
                </a:lnTo>
                <a:lnTo>
                  <a:pt x="3413952" y="2400299"/>
                </a:lnTo>
                <a:lnTo>
                  <a:pt x="3911512" y="2400299"/>
                </a:lnTo>
                <a:lnTo>
                  <a:pt x="3961887" y="2387599"/>
                </a:lnTo>
                <a:close/>
              </a:path>
              <a:path w="4395470" h="2895600">
                <a:moveTo>
                  <a:pt x="4395272" y="2285999"/>
                </a:moveTo>
                <a:lnTo>
                  <a:pt x="2954936" y="2285999"/>
                </a:lnTo>
                <a:lnTo>
                  <a:pt x="2986985" y="2298699"/>
                </a:lnTo>
                <a:lnTo>
                  <a:pt x="3061441" y="2324099"/>
                </a:lnTo>
                <a:lnTo>
                  <a:pt x="3103528" y="2336799"/>
                </a:lnTo>
                <a:lnTo>
                  <a:pt x="3148639" y="2349499"/>
                </a:lnTo>
                <a:lnTo>
                  <a:pt x="3196614" y="2362199"/>
                </a:lnTo>
                <a:lnTo>
                  <a:pt x="3247294" y="2374899"/>
                </a:lnTo>
                <a:lnTo>
                  <a:pt x="3300517" y="2387599"/>
                </a:lnTo>
                <a:lnTo>
                  <a:pt x="4013503" y="2387599"/>
                </a:lnTo>
                <a:lnTo>
                  <a:pt x="4231065" y="2336799"/>
                </a:lnTo>
                <a:lnTo>
                  <a:pt x="4345583" y="2311399"/>
                </a:lnTo>
                <a:lnTo>
                  <a:pt x="4395272" y="2298699"/>
                </a:lnTo>
                <a:lnTo>
                  <a:pt x="4395272" y="2285999"/>
                </a:lnTo>
                <a:close/>
              </a:path>
              <a:path w="4395470" h="2895600">
                <a:moveTo>
                  <a:pt x="4395272" y="2120899"/>
                </a:moveTo>
                <a:lnTo>
                  <a:pt x="4338612" y="2133599"/>
                </a:lnTo>
                <a:lnTo>
                  <a:pt x="4275961" y="2158999"/>
                </a:lnTo>
                <a:lnTo>
                  <a:pt x="3974000" y="2222499"/>
                </a:lnTo>
                <a:lnTo>
                  <a:pt x="3916335" y="2222499"/>
                </a:lnTo>
                <a:lnTo>
                  <a:pt x="3859735" y="2235199"/>
                </a:lnTo>
                <a:lnTo>
                  <a:pt x="3749998" y="2235199"/>
                </a:lnTo>
                <a:lnTo>
                  <a:pt x="3696995" y="2247899"/>
                </a:lnTo>
                <a:lnTo>
                  <a:pt x="4395272" y="2247899"/>
                </a:lnTo>
                <a:lnTo>
                  <a:pt x="4395272" y="2120899"/>
                </a:lnTo>
                <a:close/>
              </a:path>
              <a:path w="4395470" h="2895600">
                <a:moveTo>
                  <a:pt x="3653877" y="177799"/>
                </a:moveTo>
                <a:lnTo>
                  <a:pt x="3288176" y="177799"/>
                </a:lnTo>
                <a:lnTo>
                  <a:pt x="3330867" y="190499"/>
                </a:lnTo>
                <a:lnTo>
                  <a:pt x="3375468" y="203199"/>
                </a:lnTo>
                <a:lnTo>
                  <a:pt x="3514041" y="279399"/>
                </a:lnTo>
                <a:lnTo>
                  <a:pt x="3559590" y="317499"/>
                </a:lnTo>
                <a:lnTo>
                  <a:pt x="3603703" y="368299"/>
                </a:lnTo>
                <a:lnTo>
                  <a:pt x="3618399" y="380999"/>
                </a:lnTo>
                <a:lnTo>
                  <a:pt x="3634180" y="406399"/>
                </a:lnTo>
                <a:lnTo>
                  <a:pt x="3650735" y="419099"/>
                </a:lnTo>
                <a:lnTo>
                  <a:pt x="3667755" y="444499"/>
                </a:lnTo>
                <a:lnTo>
                  <a:pt x="3684927" y="482599"/>
                </a:lnTo>
                <a:lnTo>
                  <a:pt x="3701942" y="507999"/>
                </a:lnTo>
                <a:lnTo>
                  <a:pt x="3718489" y="546099"/>
                </a:lnTo>
                <a:lnTo>
                  <a:pt x="3748936" y="609599"/>
                </a:lnTo>
                <a:lnTo>
                  <a:pt x="3762215" y="647699"/>
                </a:lnTo>
                <a:lnTo>
                  <a:pt x="3773784" y="698499"/>
                </a:lnTo>
                <a:lnTo>
                  <a:pt x="3783332" y="749299"/>
                </a:lnTo>
                <a:lnTo>
                  <a:pt x="3790548" y="787399"/>
                </a:lnTo>
                <a:lnTo>
                  <a:pt x="3795122" y="838199"/>
                </a:lnTo>
                <a:lnTo>
                  <a:pt x="3796743" y="901699"/>
                </a:lnTo>
                <a:lnTo>
                  <a:pt x="3795100" y="952499"/>
                </a:lnTo>
                <a:lnTo>
                  <a:pt x="3789884" y="1015999"/>
                </a:lnTo>
                <a:lnTo>
                  <a:pt x="3780783" y="1079499"/>
                </a:lnTo>
                <a:lnTo>
                  <a:pt x="3767487" y="1142999"/>
                </a:lnTo>
                <a:lnTo>
                  <a:pt x="3749685" y="1219199"/>
                </a:lnTo>
                <a:lnTo>
                  <a:pt x="3727066" y="1282699"/>
                </a:lnTo>
                <a:lnTo>
                  <a:pt x="3699321" y="1358899"/>
                </a:lnTo>
                <a:lnTo>
                  <a:pt x="3681112" y="1396999"/>
                </a:lnTo>
                <a:lnTo>
                  <a:pt x="3660058" y="1447799"/>
                </a:lnTo>
                <a:lnTo>
                  <a:pt x="3636341" y="1485899"/>
                </a:lnTo>
                <a:lnTo>
                  <a:pt x="3610144" y="1523999"/>
                </a:lnTo>
                <a:lnTo>
                  <a:pt x="3581650" y="1562099"/>
                </a:lnTo>
                <a:lnTo>
                  <a:pt x="3551040" y="1612899"/>
                </a:lnTo>
                <a:lnTo>
                  <a:pt x="3518497" y="1650999"/>
                </a:lnTo>
                <a:lnTo>
                  <a:pt x="3484204" y="1689099"/>
                </a:lnTo>
                <a:lnTo>
                  <a:pt x="3448342" y="1727199"/>
                </a:lnTo>
                <a:lnTo>
                  <a:pt x="3411094" y="1765299"/>
                </a:lnTo>
                <a:lnTo>
                  <a:pt x="3372643" y="1803399"/>
                </a:lnTo>
                <a:lnTo>
                  <a:pt x="3333171" y="1828799"/>
                </a:lnTo>
                <a:lnTo>
                  <a:pt x="3292860" y="1866899"/>
                </a:lnTo>
                <a:lnTo>
                  <a:pt x="3251892" y="1904999"/>
                </a:lnTo>
                <a:lnTo>
                  <a:pt x="3210451" y="1930399"/>
                </a:lnTo>
                <a:lnTo>
                  <a:pt x="3168718" y="1968499"/>
                </a:lnTo>
                <a:lnTo>
                  <a:pt x="3043592" y="2044699"/>
                </a:lnTo>
                <a:lnTo>
                  <a:pt x="2962060" y="2095499"/>
                </a:lnTo>
                <a:lnTo>
                  <a:pt x="3273247" y="2095499"/>
                </a:lnTo>
                <a:lnTo>
                  <a:pt x="3353249" y="2044699"/>
                </a:lnTo>
                <a:lnTo>
                  <a:pt x="3392901" y="2006599"/>
                </a:lnTo>
                <a:lnTo>
                  <a:pt x="3432134" y="1968499"/>
                </a:lnTo>
                <a:lnTo>
                  <a:pt x="3470807" y="1943099"/>
                </a:lnTo>
                <a:lnTo>
                  <a:pt x="3508780" y="1904999"/>
                </a:lnTo>
                <a:lnTo>
                  <a:pt x="3545913" y="1866899"/>
                </a:lnTo>
                <a:lnTo>
                  <a:pt x="3582064" y="1828799"/>
                </a:lnTo>
                <a:lnTo>
                  <a:pt x="3617096" y="1790699"/>
                </a:lnTo>
                <a:lnTo>
                  <a:pt x="3650866" y="1752599"/>
                </a:lnTo>
                <a:lnTo>
                  <a:pt x="3683234" y="1714499"/>
                </a:lnTo>
                <a:lnTo>
                  <a:pt x="3714061" y="1676399"/>
                </a:lnTo>
                <a:lnTo>
                  <a:pt x="3743206" y="1638299"/>
                </a:lnTo>
                <a:lnTo>
                  <a:pt x="3770529" y="1587499"/>
                </a:lnTo>
                <a:lnTo>
                  <a:pt x="3795890" y="1549399"/>
                </a:lnTo>
                <a:lnTo>
                  <a:pt x="3819148" y="1511299"/>
                </a:lnTo>
                <a:lnTo>
                  <a:pt x="3840163" y="1460499"/>
                </a:lnTo>
                <a:lnTo>
                  <a:pt x="3858795" y="1422399"/>
                </a:lnTo>
                <a:lnTo>
                  <a:pt x="3878752" y="1371599"/>
                </a:lnTo>
                <a:lnTo>
                  <a:pt x="3896689" y="1320799"/>
                </a:lnTo>
                <a:lnTo>
                  <a:pt x="3912610" y="1269999"/>
                </a:lnTo>
                <a:lnTo>
                  <a:pt x="3926520" y="1219199"/>
                </a:lnTo>
                <a:lnTo>
                  <a:pt x="3938423" y="1168399"/>
                </a:lnTo>
                <a:lnTo>
                  <a:pt x="3948322" y="1117599"/>
                </a:lnTo>
                <a:lnTo>
                  <a:pt x="3956221" y="1066799"/>
                </a:lnTo>
                <a:lnTo>
                  <a:pt x="3962125" y="1015999"/>
                </a:lnTo>
                <a:lnTo>
                  <a:pt x="3966038" y="965199"/>
                </a:lnTo>
                <a:lnTo>
                  <a:pt x="3967963" y="914399"/>
                </a:lnTo>
                <a:lnTo>
                  <a:pt x="3967906" y="863599"/>
                </a:lnTo>
                <a:lnTo>
                  <a:pt x="3965869" y="825499"/>
                </a:lnTo>
                <a:lnTo>
                  <a:pt x="3961857" y="774699"/>
                </a:lnTo>
                <a:lnTo>
                  <a:pt x="3947924" y="685799"/>
                </a:lnTo>
                <a:lnTo>
                  <a:pt x="3938011" y="647699"/>
                </a:lnTo>
                <a:lnTo>
                  <a:pt x="3926140" y="596899"/>
                </a:lnTo>
                <a:lnTo>
                  <a:pt x="3912314" y="558799"/>
                </a:lnTo>
                <a:lnTo>
                  <a:pt x="3896537" y="520699"/>
                </a:lnTo>
                <a:lnTo>
                  <a:pt x="3878813" y="469899"/>
                </a:lnTo>
                <a:lnTo>
                  <a:pt x="3859147" y="431799"/>
                </a:lnTo>
                <a:lnTo>
                  <a:pt x="3837542" y="393699"/>
                </a:lnTo>
                <a:lnTo>
                  <a:pt x="3814003" y="355599"/>
                </a:lnTo>
                <a:lnTo>
                  <a:pt x="3788534" y="317499"/>
                </a:lnTo>
                <a:lnTo>
                  <a:pt x="3761138" y="292099"/>
                </a:lnTo>
                <a:lnTo>
                  <a:pt x="3731820" y="253999"/>
                </a:lnTo>
                <a:lnTo>
                  <a:pt x="3693740" y="215899"/>
                </a:lnTo>
                <a:lnTo>
                  <a:pt x="3653877" y="177799"/>
                </a:lnTo>
                <a:close/>
              </a:path>
              <a:path w="4395470" h="2895600">
                <a:moveTo>
                  <a:pt x="2883399" y="825499"/>
                </a:moveTo>
                <a:lnTo>
                  <a:pt x="2511248" y="825499"/>
                </a:lnTo>
                <a:lnTo>
                  <a:pt x="2573022" y="850899"/>
                </a:lnTo>
                <a:lnTo>
                  <a:pt x="2629200" y="863599"/>
                </a:lnTo>
                <a:lnTo>
                  <a:pt x="2677327" y="888999"/>
                </a:lnTo>
                <a:lnTo>
                  <a:pt x="2714947" y="901699"/>
                </a:lnTo>
                <a:lnTo>
                  <a:pt x="2739608" y="914399"/>
                </a:lnTo>
                <a:lnTo>
                  <a:pt x="2748853" y="914399"/>
                </a:lnTo>
                <a:lnTo>
                  <a:pt x="2769123" y="927099"/>
                </a:lnTo>
                <a:lnTo>
                  <a:pt x="2790815" y="939799"/>
                </a:lnTo>
                <a:lnTo>
                  <a:pt x="2812777" y="927099"/>
                </a:lnTo>
                <a:lnTo>
                  <a:pt x="2833854" y="927099"/>
                </a:lnTo>
                <a:lnTo>
                  <a:pt x="2852369" y="914399"/>
                </a:lnTo>
                <a:lnTo>
                  <a:pt x="2866790" y="901699"/>
                </a:lnTo>
                <a:lnTo>
                  <a:pt x="2876493" y="876299"/>
                </a:lnTo>
                <a:lnTo>
                  <a:pt x="2880857" y="850899"/>
                </a:lnTo>
                <a:lnTo>
                  <a:pt x="2883399" y="825499"/>
                </a:lnTo>
                <a:close/>
              </a:path>
              <a:path w="4395470" h="2895600">
                <a:moveTo>
                  <a:pt x="3347439" y="12699"/>
                </a:moveTo>
                <a:lnTo>
                  <a:pt x="3134095" y="12699"/>
                </a:lnTo>
                <a:lnTo>
                  <a:pt x="3088591" y="38099"/>
                </a:lnTo>
                <a:lnTo>
                  <a:pt x="3046428" y="50799"/>
                </a:lnTo>
                <a:lnTo>
                  <a:pt x="3007480" y="76199"/>
                </a:lnTo>
                <a:lnTo>
                  <a:pt x="2971621" y="114299"/>
                </a:lnTo>
                <a:lnTo>
                  <a:pt x="2938726" y="152399"/>
                </a:lnTo>
                <a:lnTo>
                  <a:pt x="2908669" y="190499"/>
                </a:lnTo>
                <a:lnTo>
                  <a:pt x="2881324" y="228599"/>
                </a:lnTo>
                <a:lnTo>
                  <a:pt x="2856564" y="266699"/>
                </a:lnTo>
                <a:lnTo>
                  <a:pt x="2834265" y="317499"/>
                </a:lnTo>
                <a:lnTo>
                  <a:pt x="2814300" y="368299"/>
                </a:lnTo>
                <a:lnTo>
                  <a:pt x="2796544" y="406399"/>
                </a:lnTo>
                <a:lnTo>
                  <a:pt x="2780870" y="457199"/>
                </a:lnTo>
                <a:lnTo>
                  <a:pt x="2767153" y="507999"/>
                </a:lnTo>
                <a:lnTo>
                  <a:pt x="2755267" y="546099"/>
                </a:lnTo>
                <a:lnTo>
                  <a:pt x="2745086" y="596899"/>
                </a:lnTo>
                <a:lnTo>
                  <a:pt x="2736485" y="634999"/>
                </a:lnTo>
                <a:lnTo>
                  <a:pt x="2729337" y="685799"/>
                </a:lnTo>
                <a:lnTo>
                  <a:pt x="2723516" y="723899"/>
                </a:lnTo>
                <a:lnTo>
                  <a:pt x="2896541" y="723899"/>
                </a:lnTo>
                <a:lnTo>
                  <a:pt x="2900129" y="698499"/>
                </a:lnTo>
                <a:lnTo>
                  <a:pt x="2909011" y="660399"/>
                </a:lnTo>
                <a:lnTo>
                  <a:pt x="2919680" y="609599"/>
                </a:lnTo>
                <a:lnTo>
                  <a:pt x="2932219" y="558799"/>
                </a:lnTo>
                <a:lnTo>
                  <a:pt x="2946708" y="507999"/>
                </a:lnTo>
                <a:lnTo>
                  <a:pt x="2963228" y="457199"/>
                </a:lnTo>
                <a:lnTo>
                  <a:pt x="2981861" y="406399"/>
                </a:lnTo>
                <a:lnTo>
                  <a:pt x="3002688" y="355599"/>
                </a:lnTo>
                <a:lnTo>
                  <a:pt x="3025789" y="317499"/>
                </a:lnTo>
                <a:lnTo>
                  <a:pt x="3051247" y="279399"/>
                </a:lnTo>
                <a:lnTo>
                  <a:pt x="3079143" y="241299"/>
                </a:lnTo>
                <a:lnTo>
                  <a:pt x="3109557" y="215899"/>
                </a:lnTo>
                <a:lnTo>
                  <a:pt x="3142570" y="190499"/>
                </a:lnTo>
                <a:lnTo>
                  <a:pt x="3178265" y="177799"/>
                </a:lnTo>
                <a:lnTo>
                  <a:pt x="3653877" y="177799"/>
                </a:lnTo>
                <a:lnTo>
                  <a:pt x="3612499" y="139699"/>
                </a:lnTo>
                <a:lnTo>
                  <a:pt x="3569873" y="114299"/>
                </a:lnTo>
                <a:lnTo>
                  <a:pt x="3481956" y="63499"/>
                </a:lnTo>
                <a:lnTo>
                  <a:pt x="3437201" y="50799"/>
                </a:lnTo>
                <a:lnTo>
                  <a:pt x="3392272" y="25399"/>
                </a:lnTo>
                <a:lnTo>
                  <a:pt x="3347439" y="12699"/>
                </a:lnTo>
                <a:close/>
              </a:path>
              <a:path w="4395470" h="2895600">
                <a:moveTo>
                  <a:pt x="3259132" y="0"/>
                </a:moveTo>
                <a:lnTo>
                  <a:pt x="3216195" y="0"/>
                </a:lnTo>
                <a:lnTo>
                  <a:pt x="3174426" y="12699"/>
                </a:lnTo>
                <a:lnTo>
                  <a:pt x="3302969" y="12699"/>
                </a:lnTo>
                <a:lnTo>
                  <a:pt x="3259132" y="0"/>
                </a:lnTo>
                <a:close/>
              </a:path>
            </a:pathLst>
          </a:custGeom>
          <a:solidFill>
            <a:srgbClr val="CD31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2364" y="712859"/>
            <a:ext cx="9207500" cy="6134735"/>
          </a:xfrm>
          <a:custGeom>
            <a:avLst/>
            <a:gdLst/>
            <a:ahLst/>
            <a:cxnLst/>
            <a:rect l="l" t="t" r="r" b="b"/>
            <a:pathLst>
              <a:path w="9207500" h="6134734">
                <a:moveTo>
                  <a:pt x="7613662" y="6134290"/>
                </a:moveTo>
                <a:lnTo>
                  <a:pt x="130289" y="6134290"/>
                </a:lnTo>
                <a:lnTo>
                  <a:pt x="79574" y="6124051"/>
                </a:lnTo>
                <a:lnTo>
                  <a:pt x="38160" y="6096130"/>
                </a:lnTo>
                <a:lnTo>
                  <a:pt x="10238" y="6054716"/>
                </a:lnTo>
                <a:lnTo>
                  <a:pt x="0" y="6004001"/>
                </a:lnTo>
                <a:lnTo>
                  <a:pt x="0" y="130289"/>
                </a:lnTo>
                <a:lnTo>
                  <a:pt x="10238" y="79574"/>
                </a:lnTo>
                <a:lnTo>
                  <a:pt x="38160" y="38160"/>
                </a:lnTo>
                <a:lnTo>
                  <a:pt x="79574" y="10238"/>
                </a:lnTo>
                <a:lnTo>
                  <a:pt x="130289" y="0"/>
                </a:lnTo>
                <a:lnTo>
                  <a:pt x="9076982" y="0"/>
                </a:lnTo>
                <a:lnTo>
                  <a:pt x="9127697" y="10238"/>
                </a:lnTo>
                <a:lnTo>
                  <a:pt x="9169111" y="38160"/>
                </a:lnTo>
                <a:lnTo>
                  <a:pt x="9197032" y="79574"/>
                </a:lnTo>
                <a:lnTo>
                  <a:pt x="9207271" y="130289"/>
                </a:lnTo>
                <a:lnTo>
                  <a:pt x="9207271" y="3709581"/>
                </a:lnTo>
              </a:path>
            </a:pathLst>
          </a:custGeom>
          <a:ln w="63500">
            <a:solidFill>
              <a:srgbClr val="CD31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87538" y="2450809"/>
            <a:ext cx="6318323" cy="565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0" i="0">
                <a:solidFill>
                  <a:srgbClr val="0A7682"/>
                </a:solidFill>
                <a:latin typeface="Montserrat-Medium"/>
                <a:cs typeface="Montserrat-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7538" y="2450809"/>
            <a:ext cx="5922645" cy="5651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25" dirty="0">
                <a:solidFill>
                  <a:srgbClr val="463289"/>
                </a:solidFill>
              </a:rPr>
              <a:t>Certificate</a:t>
            </a:r>
            <a:r>
              <a:rPr spc="-175" dirty="0">
                <a:solidFill>
                  <a:srgbClr val="463289"/>
                </a:solidFill>
              </a:rPr>
              <a:t> </a:t>
            </a:r>
            <a:r>
              <a:rPr dirty="0">
                <a:solidFill>
                  <a:srgbClr val="463289"/>
                </a:solidFill>
              </a:rPr>
              <a:t>of</a:t>
            </a:r>
            <a:r>
              <a:rPr spc="-175" dirty="0">
                <a:solidFill>
                  <a:srgbClr val="463289"/>
                </a:solidFill>
              </a:rPr>
              <a:t> </a:t>
            </a:r>
            <a:r>
              <a:rPr spc="-55" dirty="0">
                <a:solidFill>
                  <a:srgbClr val="463289"/>
                </a:solidFill>
              </a:rPr>
              <a:t>Achievement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815997" y="2043190"/>
            <a:ext cx="4937760" cy="1859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GB" sz="1100" spc="-10" dirty="0">
                <a:solidFill>
                  <a:srgbClr val="EE4D73"/>
                </a:solidFill>
                <a:latin typeface="Montserrat-Medium"/>
                <a:cs typeface="Montserrat-Medium"/>
              </a:rPr>
              <a:t>Supporting Advance Care Planning discussions in a community setting</a:t>
            </a:r>
            <a:endParaRPr sz="1100" dirty="0">
              <a:solidFill>
                <a:srgbClr val="EE4D73"/>
              </a:solidFill>
              <a:latin typeface="Montserrat-Medium"/>
              <a:cs typeface="Montserrat-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71774" y="6199006"/>
            <a:ext cx="474345" cy="2244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50" spc="-20" dirty="0">
                <a:solidFill>
                  <a:srgbClr val="EE4D73"/>
                </a:solidFill>
                <a:latin typeface="Montserrat-Medium"/>
                <a:cs typeface="Montserrat-Medium"/>
              </a:rPr>
              <a:t>Date:</a:t>
            </a:r>
            <a:endParaRPr sz="1350" dirty="0">
              <a:solidFill>
                <a:srgbClr val="EE4D73"/>
              </a:solidFill>
              <a:latin typeface="Montserrat-Medium"/>
              <a:cs typeface="Montserrat-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32610" y="3958367"/>
            <a:ext cx="6032500" cy="19599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37795" algn="ctr">
              <a:lnSpc>
                <a:spcPct val="100000"/>
              </a:lnSpc>
              <a:spcBef>
                <a:spcPts val="130"/>
              </a:spcBef>
            </a:pPr>
            <a:r>
              <a:rPr sz="1100" dirty="0">
                <a:solidFill>
                  <a:srgbClr val="EE4D73"/>
                </a:solidFill>
                <a:latin typeface="Montserrat-Medium"/>
                <a:cs typeface="Montserrat-Medium"/>
              </a:rPr>
              <a:t>Has</a:t>
            </a:r>
            <a:r>
              <a:rPr sz="1100" spc="-35" dirty="0">
                <a:solidFill>
                  <a:srgbClr val="EE4D73"/>
                </a:solidFill>
                <a:latin typeface="Montserrat-Medium"/>
                <a:cs typeface="Montserrat-Medium"/>
              </a:rPr>
              <a:t> </a:t>
            </a:r>
            <a:r>
              <a:rPr sz="1100" spc="-10" dirty="0">
                <a:solidFill>
                  <a:srgbClr val="EE4D73"/>
                </a:solidFill>
                <a:latin typeface="Montserrat-Medium"/>
                <a:cs typeface="Montserrat-Medium"/>
              </a:rPr>
              <a:t>completed</a:t>
            </a:r>
            <a:r>
              <a:rPr sz="1100" spc="-30" dirty="0">
                <a:solidFill>
                  <a:srgbClr val="EE4D73"/>
                </a:solidFill>
                <a:latin typeface="Montserrat-Medium"/>
                <a:cs typeface="Montserrat-Medium"/>
              </a:rPr>
              <a:t> </a:t>
            </a:r>
            <a:r>
              <a:rPr sz="1100" dirty="0">
                <a:solidFill>
                  <a:srgbClr val="EE4D73"/>
                </a:solidFill>
                <a:latin typeface="Montserrat-Medium"/>
                <a:cs typeface="Montserrat-Medium"/>
              </a:rPr>
              <a:t>the</a:t>
            </a:r>
            <a:r>
              <a:rPr sz="1100" spc="-35" dirty="0">
                <a:solidFill>
                  <a:srgbClr val="EE4D73"/>
                </a:solidFill>
                <a:latin typeface="Montserrat-Medium"/>
                <a:cs typeface="Montserrat-Medium"/>
              </a:rPr>
              <a:t> </a:t>
            </a:r>
            <a:r>
              <a:rPr sz="1100" spc="-20" dirty="0">
                <a:solidFill>
                  <a:srgbClr val="EE4D73"/>
                </a:solidFill>
                <a:latin typeface="Montserrat-Medium"/>
                <a:cs typeface="Montserrat-Medium"/>
              </a:rPr>
              <a:t>following</a:t>
            </a:r>
            <a:r>
              <a:rPr sz="1100" spc="-30" dirty="0">
                <a:solidFill>
                  <a:srgbClr val="EE4D73"/>
                </a:solidFill>
                <a:latin typeface="Montserrat-Medium"/>
                <a:cs typeface="Montserrat-Medium"/>
              </a:rPr>
              <a:t> </a:t>
            </a:r>
            <a:r>
              <a:rPr sz="1100" spc="-10" dirty="0">
                <a:solidFill>
                  <a:srgbClr val="EE4D73"/>
                </a:solidFill>
                <a:latin typeface="Montserrat-Medium"/>
                <a:cs typeface="Montserrat-Medium"/>
              </a:rPr>
              <a:t>units:</a:t>
            </a:r>
            <a:endParaRPr sz="1100" dirty="0">
              <a:solidFill>
                <a:srgbClr val="EE4D73"/>
              </a:solidFill>
              <a:latin typeface="Montserrat-Medium"/>
              <a:cs typeface="Montserrat-Medium"/>
            </a:endParaRPr>
          </a:p>
          <a:p>
            <a:pPr marL="12700" marR="5080" algn="ctr">
              <a:lnSpc>
                <a:spcPct val="149200"/>
              </a:lnSpc>
              <a:spcBef>
                <a:spcPts val="229"/>
              </a:spcBef>
            </a:pPr>
            <a:r>
              <a:rPr sz="1200" b="1" spc="-25" dirty="0">
                <a:solidFill>
                  <a:srgbClr val="463289"/>
                </a:solidFill>
                <a:latin typeface="Montserrat-ExtraBold"/>
                <a:cs typeface="Montserrat-ExtraBold"/>
              </a:rPr>
              <a:t>Introduction</a:t>
            </a:r>
            <a:r>
              <a:rPr sz="1200" b="1" spc="-50" dirty="0">
                <a:solidFill>
                  <a:srgbClr val="463289"/>
                </a:solidFill>
                <a:latin typeface="Montserrat-ExtraBold"/>
                <a:cs typeface="Montserrat-ExtraBold"/>
              </a:rPr>
              <a:t> </a:t>
            </a:r>
            <a:r>
              <a:rPr sz="1200" b="1" spc="-10" dirty="0">
                <a:solidFill>
                  <a:srgbClr val="463289"/>
                </a:solidFill>
                <a:latin typeface="Montserrat-ExtraBold"/>
                <a:cs typeface="Montserrat-ExtraBold"/>
              </a:rPr>
              <a:t>to</a:t>
            </a:r>
            <a:r>
              <a:rPr sz="1200" b="1" spc="-50" dirty="0">
                <a:solidFill>
                  <a:srgbClr val="463289"/>
                </a:solidFill>
                <a:latin typeface="Montserrat-ExtraBold"/>
                <a:cs typeface="Montserrat-ExtraBold"/>
              </a:rPr>
              <a:t> </a:t>
            </a:r>
            <a:r>
              <a:rPr sz="1200" b="1" spc="-25" dirty="0">
                <a:solidFill>
                  <a:srgbClr val="463289"/>
                </a:solidFill>
                <a:latin typeface="Montserrat-ExtraBold"/>
                <a:cs typeface="Montserrat-ExtraBold"/>
              </a:rPr>
              <a:t>advance</a:t>
            </a:r>
            <a:r>
              <a:rPr sz="1200" b="1" spc="-50" dirty="0">
                <a:solidFill>
                  <a:srgbClr val="463289"/>
                </a:solidFill>
                <a:latin typeface="Montserrat-ExtraBold"/>
                <a:cs typeface="Montserrat-ExtraBold"/>
              </a:rPr>
              <a:t> </a:t>
            </a:r>
            <a:r>
              <a:rPr sz="1200" b="1" spc="-20" dirty="0">
                <a:solidFill>
                  <a:srgbClr val="463289"/>
                </a:solidFill>
                <a:latin typeface="Montserrat-ExtraBold"/>
                <a:cs typeface="Montserrat-ExtraBold"/>
              </a:rPr>
              <a:t>care</a:t>
            </a:r>
            <a:r>
              <a:rPr sz="1200" b="1" spc="-45" dirty="0">
                <a:solidFill>
                  <a:srgbClr val="463289"/>
                </a:solidFill>
                <a:latin typeface="Montserrat-ExtraBold"/>
                <a:cs typeface="Montserrat-ExtraBold"/>
              </a:rPr>
              <a:t> </a:t>
            </a:r>
            <a:r>
              <a:rPr sz="1200" b="1" spc="-25" dirty="0">
                <a:solidFill>
                  <a:srgbClr val="463289"/>
                </a:solidFill>
                <a:latin typeface="Montserrat-ExtraBold"/>
                <a:cs typeface="Montserrat-ExtraBold"/>
              </a:rPr>
              <a:t>planning</a:t>
            </a:r>
            <a:r>
              <a:rPr sz="1200" b="1" spc="-50" dirty="0">
                <a:solidFill>
                  <a:srgbClr val="463289"/>
                </a:solidFill>
                <a:latin typeface="Montserrat-ExtraBold"/>
                <a:cs typeface="Montserrat-ExtraBold"/>
              </a:rPr>
              <a:t> </a:t>
            </a:r>
            <a:endParaRPr lang="en-GB" sz="1200" b="1" spc="-50" dirty="0">
              <a:solidFill>
                <a:srgbClr val="463289"/>
              </a:solidFill>
              <a:latin typeface="Montserrat-ExtraBold"/>
              <a:cs typeface="Montserrat-ExtraBold"/>
            </a:endParaRPr>
          </a:p>
          <a:p>
            <a:pPr marL="12700" marR="5080" algn="ctr">
              <a:lnSpc>
                <a:spcPct val="149200"/>
              </a:lnSpc>
              <a:spcBef>
                <a:spcPts val="229"/>
              </a:spcBef>
            </a:pPr>
            <a:r>
              <a:rPr lang="en-GB" sz="1200" b="1" spc="-30" dirty="0">
                <a:solidFill>
                  <a:srgbClr val="463289"/>
                </a:solidFill>
                <a:latin typeface="Montserrat-ExtraBold"/>
                <a:cs typeface="Montserrat-ExtraBold"/>
              </a:rPr>
              <a:t>Benefits of advance care planning</a:t>
            </a:r>
          </a:p>
          <a:p>
            <a:pPr marL="12700" marR="5080" algn="ctr">
              <a:lnSpc>
                <a:spcPct val="149200"/>
              </a:lnSpc>
              <a:spcBef>
                <a:spcPts val="229"/>
              </a:spcBef>
            </a:pPr>
            <a:r>
              <a:rPr lang="en-GB" sz="1200" b="1" spc="-30" dirty="0">
                <a:solidFill>
                  <a:srgbClr val="463289"/>
                </a:solidFill>
                <a:latin typeface="Montserrat-ExtraBold"/>
                <a:cs typeface="Montserrat-ExtraBold"/>
              </a:rPr>
              <a:t>Key components of an advance care planning discussion</a:t>
            </a:r>
          </a:p>
          <a:p>
            <a:pPr marL="12700" marR="5080" algn="ctr">
              <a:lnSpc>
                <a:spcPct val="149200"/>
              </a:lnSpc>
              <a:spcBef>
                <a:spcPts val="229"/>
              </a:spcBef>
            </a:pPr>
            <a:r>
              <a:rPr lang="en-GB" sz="1200" b="1" spc="-30" dirty="0">
                <a:solidFill>
                  <a:srgbClr val="463289"/>
                </a:solidFill>
                <a:latin typeface="Montserrat-ExtraBold"/>
                <a:cs typeface="Montserrat-ExtraBold"/>
              </a:rPr>
              <a:t>Recording and sharing advance care plans</a:t>
            </a:r>
          </a:p>
          <a:p>
            <a:pPr marL="12700" marR="5080" algn="ctr">
              <a:lnSpc>
                <a:spcPct val="149200"/>
              </a:lnSpc>
              <a:spcBef>
                <a:spcPts val="229"/>
              </a:spcBef>
            </a:pPr>
            <a:r>
              <a:rPr lang="en-GB" sz="1200" b="1" spc="-30" dirty="0">
                <a:solidFill>
                  <a:srgbClr val="463289"/>
                </a:solidFill>
                <a:latin typeface="Montserrat-ExtraBold"/>
                <a:cs typeface="Montserrat-ExtraBold"/>
              </a:rPr>
              <a:t>Timing and communication during advance care planning conversations</a:t>
            </a:r>
          </a:p>
          <a:p>
            <a:pPr marL="12700" marR="5080" algn="ctr">
              <a:lnSpc>
                <a:spcPct val="149200"/>
              </a:lnSpc>
              <a:spcBef>
                <a:spcPts val="229"/>
              </a:spcBef>
            </a:pPr>
            <a:r>
              <a:rPr lang="en-GB" sz="1200" b="1" spc="-30" dirty="0">
                <a:solidFill>
                  <a:srgbClr val="463289"/>
                </a:solidFill>
                <a:latin typeface="Montserrat-ExtraBold"/>
                <a:cs typeface="Montserrat-ExtraBold"/>
              </a:rPr>
              <a:t>Caring for yourself </a:t>
            </a:r>
            <a:endParaRPr sz="1200" dirty="0">
              <a:solidFill>
                <a:srgbClr val="463289"/>
              </a:solidFill>
              <a:latin typeface="Montserrat-ExtraBold"/>
              <a:cs typeface="Montserrat-ExtraBold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612748" y="3677687"/>
            <a:ext cx="5151755" cy="2774598"/>
            <a:chOff x="2612748" y="3677687"/>
            <a:chExt cx="5151755" cy="2774598"/>
          </a:xfrm>
        </p:grpSpPr>
        <p:sp>
          <p:nvSpPr>
            <p:cNvPr id="7" name="object 7"/>
            <p:cNvSpPr/>
            <p:nvPr/>
          </p:nvSpPr>
          <p:spPr>
            <a:xfrm>
              <a:off x="2612748" y="3677687"/>
              <a:ext cx="5151755" cy="0"/>
            </a:xfrm>
            <a:custGeom>
              <a:avLst/>
              <a:gdLst/>
              <a:ahLst/>
              <a:cxnLst/>
              <a:rect l="l" t="t" r="r" b="b"/>
              <a:pathLst>
                <a:path w="5151755">
                  <a:moveTo>
                    <a:pt x="0" y="0"/>
                  </a:moveTo>
                  <a:lnTo>
                    <a:pt x="5151716" y="0"/>
                  </a:lnTo>
                </a:path>
              </a:pathLst>
            </a:custGeom>
            <a:ln w="12700">
              <a:solidFill>
                <a:srgbClr val="CD31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474791" y="6452285"/>
              <a:ext cx="3348354" cy="0"/>
            </a:xfrm>
            <a:custGeom>
              <a:avLst/>
              <a:gdLst/>
              <a:ahLst/>
              <a:cxnLst/>
              <a:rect l="l" t="t" r="r" b="b"/>
              <a:pathLst>
                <a:path w="3348354">
                  <a:moveTo>
                    <a:pt x="0" y="0"/>
                  </a:moveTo>
                  <a:lnTo>
                    <a:pt x="3347897" y="0"/>
                  </a:lnTo>
                </a:path>
              </a:pathLst>
            </a:custGeom>
            <a:ln w="12700">
              <a:solidFill>
                <a:srgbClr val="CD31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662145" y="3267737"/>
            <a:ext cx="5102358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GB" sz="2400" spc="-65" dirty="0">
                <a:solidFill>
                  <a:srgbClr val="C10072"/>
                </a:solidFill>
                <a:latin typeface="Arial"/>
                <a:cs typeface="Arial"/>
              </a:rPr>
              <a:t>Type name here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78489" y="6096977"/>
            <a:ext cx="10814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solidFill>
                  <a:srgbClr val="C10072"/>
                </a:solidFill>
                <a:latin typeface="Montserrat-Medium"/>
                <a:cs typeface="Montserrat-Medium"/>
              </a:rPr>
              <a:t>00/00/00</a:t>
            </a:r>
            <a:endParaRPr sz="1800" dirty="0">
              <a:latin typeface="Montserrat-Medium"/>
              <a:cs typeface="Montserrat-Medium"/>
            </a:endParaRPr>
          </a:p>
        </p:txBody>
      </p:sp>
      <p:pic>
        <p:nvPicPr>
          <p:cNvPr id="13" name="Picture 12" descr="A logo with people in the middle&#10;&#10;Description automatically generated">
            <a:extLst>
              <a:ext uri="{FF2B5EF4-FFF2-40B4-BE49-F238E27FC236}">
                <a16:creationId xmlns:a16="http://schemas.microsoft.com/office/drawing/2014/main" id="{B0FE91EA-1E13-025B-98F1-35ABEAAA3A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5049" y="828297"/>
            <a:ext cx="2876550" cy="949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59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Montserrat-ExtraBold</vt:lpstr>
      <vt:lpstr>Montserrat-Medium</vt:lpstr>
      <vt:lpstr>Office Theme</vt:lpstr>
      <vt:lpstr>Certificate of Achievement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ACP Support - Covid Certificate</dc:title>
  <dc:creator>Jacinta Parkhill</dc:creator>
  <cp:lastModifiedBy>Jacinta Parkhill</cp:lastModifiedBy>
  <cp:revision>3</cp:revision>
  <dcterms:created xsi:type="dcterms:W3CDTF">2022-05-26T10:01:37Z</dcterms:created>
  <dcterms:modified xsi:type="dcterms:W3CDTF">2024-03-22T16:11:38Z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2022-05-19T00:00:00Z</vt:filetime>
  </property>
  <property fmtid="{D5CDD505-2E9C-101B-9397-08002B2CF9AE}" pid="3" name="Creator">
    <vt:lpwstr>Adobe Illustrator 26.0 (Macintosh)</vt:lpwstr>
  </property>
  <property fmtid="{D5CDD505-2E9C-101B-9397-08002B2CF9AE}" pid="4" name="LastSaved">
    <vt:filetime>2022-05-26T00:00:00Z</vt:filetime>
  </property>
</Properties>
</file>